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98E1-FC24-44FA-9923-A582CC23D019}" type="datetimeFigureOut">
              <a:rPr lang="en-GB" smtClean="0"/>
              <a:pPr/>
              <a:t>03/08/2017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D17F-EEE0-4D64-B20E-022C20DDAA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98E1-FC24-44FA-9923-A582CC23D019}" type="datetimeFigureOut">
              <a:rPr lang="en-GB" smtClean="0"/>
              <a:pPr/>
              <a:t>03/08/2017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D17F-EEE0-4D64-B20E-022C20DDAA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98E1-FC24-44FA-9923-A582CC23D019}" type="datetimeFigureOut">
              <a:rPr lang="en-GB" smtClean="0"/>
              <a:pPr/>
              <a:t>03/08/2017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D17F-EEE0-4D64-B20E-022C20DDAA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98E1-FC24-44FA-9923-A582CC23D019}" type="datetimeFigureOut">
              <a:rPr lang="en-GB" smtClean="0"/>
              <a:pPr/>
              <a:t>03/08/2017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D17F-EEE0-4D64-B20E-022C20DDAA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98E1-FC24-44FA-9923-A582CC23D019}" type="datetimeFigureOut">
              <a:rPr lang="en-GB" smtClean="0"/>
              <a:pPr/>
              <a:t>03/08/2017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D17F-EEE0-4D64-B20E-022C20DDAA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98E1-FC24-44FA-9923-A582CC23D019}" type="datetimeFigureOut">
              <a:rPr lang="en-GB" smtClean="0"/>
              <a:pPr/>
              <a:t>03/08/2017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D17F-EEE0-4D64-B20E-022C20DDAA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98E1-FC24-44FA-9923-A582CC23D019}" type="datetimeFigureOut">
              <a:rPr lang="en-GB" smtClean="0"/>
              <a:pPr/>
              <a:t>03/08/2017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D17F-EEE0-4D64-B20E-022C20DDAA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98E1-FC24-44FA-9923-A582CC23D019}" type="datetimeFigureOut">
              <a:rPr lang="en-GB" smtClean="0"/>
              <a:pPr/>
              <a:t>03/08/2017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D17F-EEE0-4D64-B20E-022C20DDAA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98E1-FC24-44FA-9923-A582CC23D019}" type="datetimeFigureOut">
              <a:rPr lang="en-GB" smtClean="0"/>
              <a:pPr/>
              <a:t>03/08/2017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D17F-EEE0-4D64-B20E-022C20DDAA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98E1-FC24-44FA-9923-A582CC23D019}" type="datetimeFigureOut">
              <a:rPr lang="en-GB" smtClean="0"/>
              <a:pPr/>
              <a:t>03/08/2017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D17F-EEE0-4D64-B20E-022C20DDAA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98E1-FC24-44FA-9923-A582CC23D019}" type="datetimeFigureOut">
              <a:rPr lang="en-GB" smtClean="0"/>
              <a:pPr/>
              <a:t>03/08/2017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D17F-EEE0-4D64-B20E-022C20DDAA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998E1-FC24-44FA-9923-A582CC23D019}" type="datetimeFigureOut">
              <a:rPr lang="en-GB" smtClean="0"/>
              <a:pPr/>
              <a:t>03/08/2017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D17F-EEE0-4D64-B20E-022C20DDAAC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0808" y="395536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 ALL ABOUT 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6792" y="1116760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My name is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56792" y="1619672"/>
            <a:ext cx="4464496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628800" y="219573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 like to be called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28800" y="2699792"/>
            <a:ext cx="4464496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32656" y="32758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was born 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48880" y="32758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live with my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65104" y="3275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My family say I am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04664" y="3635896"/>
            <a:ext cx="1728192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2276872" y="3635896"/>
            <a:ext cx="1944216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437112" y="3635896"/>
            <a:ext cx="2016224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32656" y="41399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am toilet trained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04664" y="4499992"/>
            <a:ext cx="1728192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Yes/No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2656" y="5220072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you should know about my culture/ religion/ Language spoke at home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4984" y="5148064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Special people who help me, like doctors, therapists, social workers etc: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04664" y="6156176"/>
            <a:ext cx="2808312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3356992" y="6084168"/>
            <a:ext cx="3168352" cy="1224136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8680" y="73803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My medical history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56992" y="7308304"/>
            <a:ext cx="3501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am allergic to/ Dietary Requirements</a:t>
            </a:r>
          </a:p>
          <a:p>
            <a:endParaRPr lang="en-GB" dirty="0"/>
          </a:p>
        </p:txBody>
      </p:sp>
      <p:sp>
        <p:nvSpPr>
          <p:cNvPr id="29" name="Rounded Rectangle 28"/>
          <p:cNvSpPr/>
          <p:nvPr/>
        </p:nvSpPr>
        <p:spPr>
          <a:xfrm>
            <a:off x="404664" y="7884368"/>
            <a:ext cx="2808312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3501008" y="7956376"/>
            <a:ext cx="3024336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649A7C-5EF3-4C30-8B88-F82AE24E80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24" y="156722"/>
            <a:ext cx="1408920" cy="15043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0808" y="39553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 What do I like?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204864" y="111561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My name is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772816" y="1475656"/>
            <a:ext cx="3456384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980728" y="205172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My favourite thing in the whole wide world to do is?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48680" y="2483768"/>
            <a:ext cx="5904656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76672" y="31318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Foods I like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61048" y="3131840"/>
            <a:ext cx="2996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like to be comforted by</a:t>
            </a:r>
          </a:p>
          <a:p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548680" y="3491880"/>
            <a:ext cx="1368152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3933056" y="3491880"/>
            <a:ext cx="252028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32656" y="435597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Things that worry or frighten 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64904" y="435597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My favourite activities are</a:t>
            </a:r>
          </a:p>
          <a:p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260648" y="5076056"/>
            <a:ext cx="2016224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2492896" y="5076056"/>
            <a:ext cx="1944216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8680" y="608416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am / I can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60648" y="6444208"/>
            <a:ext cx="6336704" cy="269979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Talkative     Kind      Independent      Shy      Confident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Funny     Quiet      Likes Routine      Understands - Instruction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                                               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Determined      Friendly     Dreamy      Sociable     Strong Willed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Repetitive          Active         Communicate- verbally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Set in my ways        Sensitive        Communicate-via gesture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60848" y="31318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Foods I dislike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132856" y="3491880"/>
            <a:ext cx="15121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581128" y="435597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My favourite stories and songs are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581128" y="5076056"/>
            <a:ext cx="2016224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0C61CC6-AA09-485B-BD22-1F022F2041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24" y="156722"/>
            <a:ext cx="1408920" cy="15043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155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trojan</dc:creator>
  <cp:lastModifiedBy>Troy Overthrow</cp:lastModifiedBy>
  <cp:revision>16</cp:revision>
  <dcterms:created xsi:type="dcterms:W3CDTF">2015-01-16T14:45:19Z</dcterms:created>
  <dcterms:modified xsi:type="dcterms:W3CDTF">2017-08-03T12:39:41Z</dcterms:modified>
</cp:coreProperties>
</file>