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8B01-F39E-4EAB-83DE-C674D0D1996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6A59-EC2B-416B-946D-F89E6E35E1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0"/>
            <a:ext cx="5829300" cy="15476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Hempsted Playgroup 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Summer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Seek and find sponsor Sheet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Good luck and have lots of fun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691680"/>
          <a:ext cx="6858000" cy="5944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38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</a:t>
                      </a:r>
                      <a:r>
                        <a:rPr lang="en-GB" baseline="0" dirty="0"/>
                        <a:t> 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Amount: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Paid: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4704" y="7956376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Thank you so much for taking part, </a:t>
            </a:r>
          </a:p>
          <a:p>
            <a:pPr algn="ctr"/>
            <a:r>
              <a:rPr lang="en-GB" sz="2000" dirty="0"/>
              <a:t> all proceeds go towards toys and resources at  Hempsted Playgroup.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776" y="1"/>
            <a:ext cx="4248472" cy="1547663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Hempsted Playgroup 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Summer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Seek and find sponsor Sheet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</a:rPr>
              <a:t>Good luck and have lots of fun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62986"/>
              </p:ext>
            </p:extLst>
          </p:nvPr>
        </p:nvGraphicFramePr>
        <p:xfrm>
          <a:off x="1" y="1691680"/>
          <a:ext cx="6858000" cy="745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30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Can you draw a</a:t>
                      </a:r>
                      <a:r>
                        <a:rPr lang="en-GB" sz="1600" baseline="0" dirty="0"/>
                        <a:t> road sign?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/>
                        <a:t>What food did “the very hungry caterpillar” eat?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Can you cut</a:t>
                      </a:r>
                      <a:r>
                        <a:rPr lang="en-GB" sz="1600" baseline="0" dirty="0"/>
                        <a:t> some grass carefully and stick it here?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080"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/>
                        <a:t>Find a picture of </a:t>
                      </a:r>
                      <a:r>
                        <a:rPr lang="en-GB" sz="1600" baseline="0"/>
                        <a:t>your holiday transport </a:t>
                      </a:r>
                      <a:r>
                        <a:rPr lang="en-GB" sz="1600" baseline="0" dirty="0"/>
                        <a:t>and stick it here.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Draw a caterpillar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What’s your favourite insect?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30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How many bees have you seen today?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Can you find a picture of a butterfly?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Glue a seed 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30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Stick a petal 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Find something 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What letter does your name begin with?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53321"/>
            <a:ext cx="1621329" cy="1394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82" y="222965"/>
            <a:ext cx="1478234" cy="11086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Hempsted Playgroup  Summer Seek and find sponsor Sheet Good luck and have lots of fun</vt:lpstr>
      <vt:lpstr>Hempsted Playgroup  Summer Seek and find sponsor Sheet Good luck and have lots of fun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Hempsted Playgroup  Number, Colour and Shape Seek and find sponsor Sheet</dc:title>
  <dc:creator>trojan</dc:creator>
  <cp:lastModifiedBy>Troy Overthrow</cp:lastModifiedBy>
  <cp:revision>6</cp:revision>
  <cp:lastPrinted>2016-05-19T17:22:16Z</cp:lastPrinted>
  <dcterms:created xsi:type="dcterms:W3CDTF">2015-10-14T20:17:07Z</dcterms:created>
  <dcterms:modified xsi:type="dcterms:W3CDTF">2016-05-19T17:25:12Z</dcterms:modified>
</cp:coreProperties>
</file>