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8B01-F39E-4EAB-83DE-C674D0D1996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0"/>
            <a:ext cx="5829300" cy="15476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Hempsted Playgroup 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Autumn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Seek and find sponsor Sheet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Good luck and have lots of fun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691680"/>
          <a:ext cx="6858000" cy="5944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38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Name</a:t>
                      </a:r>
                      <a:r>
                        <a:rPr lang="en-GB" baseline="0" dirty="0"/>
                        <a:t> 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Amount: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Paid: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4704" y="7956376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Thank you so much for taking part, </a:t>
            </a:r>
          </a:p>
          <a:p>
            <a:pPr algn="ctr"/>
            <a:r>
              <a:rPr lang="en-GB" sz="2000" dirty="0"/>
              <a:t> all proceeds go towards replenishing the resources  Hempsted Playgroup.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776" y="1"/>
            <a:ext cx="4248472" cy="1150915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Hempsted Playgroup </a:t>
            </a:r>
            <a:br>
              <a:rPr lang="en-GB" sz="1600" b="1" dirty="0">
                <a:solidFill>
                  <a:schemeClr val="tx2"/>
                </a:solidFill>
              </a:rPr>
            </a:br>
            <a:r>
              <a:rPr lang="en-GB" sz="1600" b="1" dirty="0">
                <a:solidFill>
                  <a:schemeClr val="tx2"/>
                </a:solidFill>
              </a:rPr>
              <a:t>Autumn</a:t>
            </a:r>
            <a:br>
              <a:rPr lang="en-GB" sz="1600" b="1" dirty="0">
                <a:solidFill>
                  <a:schemeClr val="tx2"/>
                </a:solidFill>
              </a:rPr>
            </a:br>
            <a:r>
              <a:rPr lang="en-GB" sz="1600" b="1" dirty="0">
                <a:solidFill>
                  <a:schemeClr val="tx2"/>
                </a:solidFill>
              </a:rPr>
              <a:t>Seek and find sponsor Sheet</a:t>
            </a:r>
            <a:br>
              <a:rPr lang="en-GB" sz="1600" b="1" dirty="0">
                <a:solidFill>
                  <a:schemeClr val="tx2"/>
                </a:solidFill>
              </a:rPr>
            </a:br>
            <a:r>
              <a:rPr lang="en-GB" sz="1600" b="1" dirty="0">
                <a:solidFill>
                  <a:schemeClr val="tx2"/>
                </a:solidFill>
              </a:rPr>
              <a:t>Good luck and have lots of fun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C35B3F-D5EB-40DA-B17B-92B9FE3AB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183" y="1757492"/>
            <a:ext cx="1273946" cy="792088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71016C-E6E8-4A35-9D18-01B429408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99163"/>
              </p:ext>
            </p:extLst>
          </p:nvPr>
        </p:nvGraphicFramePr>
        <p:xfrm>
          <a:off x="116633" y="1184837"/>
          <a:ext cx="6741367" cy="792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5484">
                  <a:extLst>
                    <a:ext uri="{9D8B030D-6E8A-4147-A177-3AD203B41FA5}">
                      <a16:colId xmlns:a16="http://schemas.microsoft.com/office/drawing/2014/main" val="2537018004"/>
                    </a:ext>
                  </a:extLst>
                </a:gridCol>
                <a:gridCol w="2393027">
                  <a:extLst>
                    <a:ext uri="{9D8B030D-6E8A-4147-A177-3AD203B41FA5}">
                      <a16:colId xmlns:a16="http://schemas.microsoft.com/office/drawing/2014/main" val="1416466187"/>
                    </a:ext>
                  </a:extLst>
                </a:gridCol>
                <a:gridCol w="2132856">
                  <a:extLst>
                    <a:ext uri="{9D8B030D-6E8A-4147-A177-3AD203B41FA5}">
                      <a16:colId xmlns:a16="http://schemas.microsoft.com/office/drawing/2014/main" val="1450065817"/>
                    </a:ext>
                  </a:extLst>
                </a:gridCol>
              </a:tblGrid>
              <a:tr h="551220">
                <a:tc>
                  <a:txBody>
                    <a:bodyPr/>
                    <a:lstStyle/>
                    <a:p>
                      <a:r>
                        <a:rPr lang="en-GB" sz="1400" dirty="0"/>
                        <a:t>Write how many conkers you find?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Glue a sycamore seed here.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Feel the wind in your hair.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187731"/>
                  </a:ext>
                </a:extLst>
              </a:tr>
              <a:tr h="9637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609069"/>
                  </a:ext>
                </a:extLst>
              </a:tr>
              <a:tr h="369160">
                <a:tc>
                  <a:txBody>
                    <a:bodyPr/>
                    <a:lstStyle/>
                    <a:p>
                      <a:r>
                        <a:rPr lang="en-GB" sz="1400" dirty="0"/>
                        <a:t>Listen to the birds singing.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Draw a rainbow.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 Find a pine tree?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172162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930224"/>
                  </a:ext>
                </a:extLst>
              </a:tr>
              <a:tr h="498720">
                <a:tc>
                  <a:txBody>
                    <a:bodyPr/>
                    <a:lstStyle/>
                    <a:p>
                      <a:r>
                        <a:rPr lang="en-GB" sz="1400" dirty="0"/>
                        <a:t>Draw a spider.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What noise did the leaves make under your feet.?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Smell a flower.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759562"/>
                  </a:ext>
                </a:extLst>
              </a:tr>
              <a:tr h="12952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899357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GB" sz="1400" dirty="0"/>
                        <a:t>Find a feather.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Stick a yellow leaf here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Look for a spider web.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747074"/>
                  </a:ext>
                </a:extLst>
              </a:tr>
              <a:tr h="1071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899058"/>
                  </a:ext>
                </a:extLst>
              </a:tr>
              <a:tr h="424637">
                <a:tc>
                  <a:txBody>
                    <a:bodyPr/>
                    <a:lstStyle/>
                    <a:p>
                      <a:r>
                        <a:rPr lang="en-GB" sz="1400" dirty="0"/>
                        <a:t>Glue something orange here.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Bake some cookies.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Find a circle, where was 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325049"/>
                  </a:ext>
                </a:extLst>
              </a:tr>
              <a:tr h="1071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828669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661DAF1F-50F5-49A3-84F2-63800C2251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18" y="3092606"/>
            <a:ext cx="1415038" cy="9934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983122-7704-441F-BE7D-3EC2F705A7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4923544"/>
            <a:ext cx="854458" cy="86620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395DBC-4575-4149-9786-E73F684B27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6516216"/>
            <a:ext cx="1370373" cy="9173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DA695B-4D39-4D58-A1FB-439C3AD350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91" y="1766762"/>
            <a:ext cx="1445042" cy="81221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EDE3DF2-268C-45F1-A8F2-2E6E82B9EB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4701" y="7877875"/>
            <a:ext cx="885230" cy="133026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95B5660-43E0-4041-855D-0629690EED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32" y="3129412"/>
            <a:ext cx="1911172" cy="88523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C562AFF-9AC6-4A15-B81F-214A29D0EB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212" y="4774252"/>
            <a:ext cx="1872208" cy="7435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F7684F3-6524-4D4E-B2B2-08737C7228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2" y="126034"/>
            <a:ext cx="1679329" cy="1171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8F98268-129C-41AE-8AE0-CCB3798642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33922"/>
            <a:ext cx="1085850" cy="105251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8A01425-EE79-4252-8F28-32D7B2FA21E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492" y="6461942"/>
            <a:ext cx="686878" cy="971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5110</TotalTime>
  <Words>116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Hempsted Playgroup  Autumn Seek and find sponsor Sheet Good luck and have lots of fun</vt:lpstr>
      <vt:lpstr>Hempsted Playgroup  Autumn Seek and find sponsor Sheet Good luck and have lots of fun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Hempsted Playgroup  Number, Colour and Shape Seek and find sponsor Sheet</dc:title>
  <dc:creator>trojan</dc:creator>
  <cp:lastModifiedBy>Troy Overthrow</cp:lastModifiedBy>
  <cp:revision>13</cp:revision>
  <cp:lastPrinted>2017-10-08T22:42:37Z</cp:lastPrinted>
  <dcterms:created xsi:type="dcterms:W3CDTF">2015-10-14T20:17:07Z</dcterms:created>
  <dcterms:modified xsi:type="dcterms:W3CDTF">2017-10-08T22:45:12Z</dcterms:modified>
</cp:coreProperties>
</file>